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89" r:id="rId1"/>
  </p:sldMasterIdLst>
  <p:notesMasterIdLst>
    <p:notesMasterId r:id="rId11"/>
  </p:notesMasterIdLst>
  <p:sldIdLst>
    <p:sldId id="263" r:id="rId2"/>
    <p:sldId id="265" r:id="rId3"/>
    <p:sldId id="256" r:id="rId4"/>
    <p:sldId id="257" r:id="rId5"/>
    <p:sldId id="258" r:id="rId6"/>
    <p:sldId id="259" r:id="rId7"/>
    <p:sldId id="260" r:id="rId8"/>
    <p:sldId id="261" r:id="rId9"/>
    <p:sldId id="264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Outfit Extra Bold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9CAE70A-7D87-444F-B821-B2C38EEF08B7}">
          <p14:sldIdLst/>
        </p14:section>
        <p14:section name="Untitled Section" id="{8A661387-8B98-4573-A7CC-AA1A4369BEDA}">
          <p14:sldIdLst>
            <p14:sldId id="263"/>
            <p14:sldId id="265"/>
            <p14:sldId id="256"/>
            <p14:sldId id="257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gor" initials="s" lastIdx="1" clrIdx="0">
    <p:extLst>
      <p:ext uri="{19B8F6BF-5375-455C-9EA6-DF929625EA0E}">
        <p15:presenceInfo xmlns:p15="http://schemas.microsoft.com/office/powerpoint/2012/main" userId="c7c23b154d78de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65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7186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063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7734"/>
            <a:ext cx="3154680" cy="69089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7734"/>
            <a:ext cx="9281160" cy="6908906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937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523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5229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5" y="2214881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515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975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238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1153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04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089904"/>
            <a:ext cx="12135917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840">
                <a:solidFill>
                  <a:schemeClr val="bg1"/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8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912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601179"/>
            <a:ext cx="14630401" cy="79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70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D69A-C4E3-4F72-91E1-61B72B1DF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970" y="665372"/>
            <a:ext cx="10972800" cy="229171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002060"/>
                </a:solidFill>
              </a:rPr>
              <a:t>PC Booting-Up process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A1DAE2-BBE4-4058-B63E-513E20D6F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7762" y="3174582"/>
            <a:ext cx="10972800" cy="143632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By Sagor (23124)</a:t>
            </a:r>
            <a:r>
              <a:rPr lang="en-US" sz="4000" dirty="0"/>
              <a:t> 	</a:t>
            </a:r>
            <a:r>
              <a:rPr lang="en-US" sz="2000" dirty="0"/>
              <a:t>AND</a:t>
            </a:r>
          </a:p>
          <a:p>
            <a:r>
              <a:rPr lang="en-US" sz="4000" dirty="0">
                <a:solidFill>
                  <a:schemeClr val="tx1"/>
                </a:solidFill>
              </a:rPr>
              <a:t>Lija(23113)</a:t>
            </a:r>
          </a:p>
        </p:txBody>
      </p:sp>
    </p:spTree>
    <p:extLst>
      <p:ext uri="{BB962C8B-B14F-4D97-AF65-F5344CB8AC3E}">
        <p14:creationId xmlns:p14="http://schemas.microsoft.com/office/powerpoint/2010/main" val="123974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456E-89A7-47FA-9EBB-2BEBB3AF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936" y="24637"/>
            <a:ext cx="12070080" cy="1618107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62C6-D0E8-48F3-8692-B82244EBC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*Introduction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*Background</a:t>
            </a:r>
          </a:p>
          <a:p>
            <a:r>
              <a:rPr lang="en-US" sz="3200" dirty="0">
                <a:solidFill>
                  <a:schemeClr val="tx1"/>
                </a:solidFill>
              </a:rPr>
              <a:t>*Presentation Review</a:t>
            </a:r>
          </a:p>
          <a:p>
            <a:r>
              <a:rPr lang="en-US" sz="3200" dirty="0">
                <a:solidFill>
                  <a:schemeClr val="tx1"/>
                </a:solidFill>
              </a:rPr>
              <a:t>*Discussion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*Asking Question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4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the PC Boot-Up Process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PC boot-up process is a crucial sequence that prepares your computer for use. It involves several steps, from powering on to user login. Understanding this process helps troubleshoot issues and optimize performance.</a:t>
            </a:r>
            <a:endParaRPr lang="en-US" sz="175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D415CE9-EC47-4E1D-9A4E-C751B3BD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64EAF5-F9EF-4355-BE86-56F5FAB2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5017"/>
            <a:ext cx="4907280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Power-On and POST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9883" y="3902750"/>
            <a:ext cx="22860" cy="3785354"/>
          </a:xfrm>
          <a:prstGeom prst="roundRect">
            <a:avLst>
              <a:gd name="adj" fmla="val 360644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179255" y="433280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760512" y="4123492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23865" y="4197072"/>
            <a:ext cx="11489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0853" y="4098965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Power-On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0853" y="4523423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Pressing the power button initiates electrical flow to all components. The system comes to life.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9255" y="565999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760512" y="545068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6481" y="5524262"/>
            <a:ext cx="16954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0853" y="542615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POST Begins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BIOS/UEFI firmware checks critical hardware. It ensures proper functioning of CPU, RAM, and storage.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9255" y="698718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60512" y="677787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7553" y="6851452"/>
            <a:ext cx="16752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0853" y="675334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Error Detection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If issues are found, POST halts the process. It may signal with beeps or error codes.</a:t>
            </a:r>
            <a:endParaRPr lang="en-US" sz="15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F5F1500-A7CC-4968-BE2C-2AB283E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F2521D1-B5C3-4A4E-993F-C6007B2A4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287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BIOS/UEFI Initialization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firmware interface. Text-based and limited in features. Still used in older 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UEFI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Modern firmware with graphical interface. Supports larger drives and has advanced security features.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Settings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Both load hardware configurations. They set memory timings, CPU settings, and boot order.</a:t>
            </a:r>
            <a:endParaRPr lang="en-US" sz="175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80378ED-7039-466B-8888-F2ED0C4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E08A84-3315-4F95-8ADF-0EE625C1B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722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Bootloader Execution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Bootloader Role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Loads the operating system from storage. Examples include GRUB and Windows Boot Manager.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MBR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0212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Master Boot Record. Traditional method for storing bootloader. Limited to 2TB drive sizes.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GPT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GUID Partition Table. Modern method supporting larger drives and more partitions.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3406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OS Selection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65892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Bootloaders can present multiple OS options if more than one is installed.</a:t>
            </a:r>
            <a:endParaRPr lang="en-US" sz="175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65D54F0-04B5-47A2-BE4C-94CEC3CE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4E0B645-7CC0-4CF0-850B-197989465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Loading the Operating System Kernel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Kernel Initialization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core of the OS begins loading. It manages hardware-software interactions.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Driver Loading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Device drivers are initialized. They enable communication between hardware and the 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Preparation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OS loads system files and prepares the user environment.</a:t>
            </a:r>
            <a:endParaRPr lang="en-US" sz="17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4D7D323-D4E7-45D7-B064-DDAA3336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FAC58B-0C6B-4E89-BA09-642DEA526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8773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Login and System Readiness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Login Screen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OS displays a login prompt or automatically opens the user interface.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Environment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Background services, applications, and user settings are loaded.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Ready for Use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computer is fully operational, completing the boot process.</a:t>
            </a:r>
            <a:endParaRPr lang="en-US" sz="175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E4AFEB2-7DC2-4D8A-914C-1381641B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D71347-88DE-4C59-9A0F-70B8795ED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E5BE-B787-453D-BACE-059E572EE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911" y="1257301"/>
            <a:ext cx="12070080" cy="16002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I tried to say that in my presentation and thank you all the patience……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E8705-C323-4483-912E-F53CD4F74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1840" y="6217369"/>
            <a:ext cx="12070080" cy="1371600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79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</TotalTime>
  <Words>376</Words>
  <Application>Microsoft Office PowerPoint</Application>
  <PresentationFormat>Custom</PresentationFormat>
  <Paragraphs>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Arimo</vt:lpstr>
      <vt:lpstr>Outfit Extra Bold</vt:lpstr>
      <vt:lpstr>Calibri Light</vt:lpstr>
      <vt:lpstr>Retrospect</vt:lpstr>
      <vt:lpstr>PC Booting-Up process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tried to say that in my presentation and thank you all the patience……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sagor</cp:lastModifiedBy>
  <cp:revision>7</cp:revision>
  <dcterms:created xsi:type="dcterms:W3CDTF">2024-11-10T13:31:42Z</dcterms:created>
  <dcterms:modified xsi:type="dcterms:W3CDTF">2024-11-12T00:37:54Z</dcterms:modified>
</cp:coreProperties>
</file>